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440159"/>
          </a:xfrm>
        </p:spPr>
        <p:txBody>
          <a:bodyPr/>
          <a:lstStyle/>
          <a:p>
            <a:r>
              <a:rPr lang="ru-RU" dirty="0" smtClean="0"/>
              <a:t>Работа с родителями воспитанников детского сада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5283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24 сентября 2015 года в детском саду была организована коллективная выставка художественного творчества по теме: 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Осенняя пора – очей очарованье»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Desktop\сайт\Информация для сайта ОКТЯБРЬ 2015г\Отзывы для сайта  ОКТЯБРЬ 2015г\Фото с выставки для сайта ОКТЯБРЬ 2015г\DSC_00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564904"/>
            <a:ext cx="4041775" cy="3528392"/>
          </a:xfrm>
          <a:prstGeom prst="rect">
            <a:avLst/>
          </a:prstGeom>
          <a:noFill/>
        </p:spPr>
      </p:pic>
      <p:pic>
        <p:nvPicPr>
          <p:cNvPr id="9219" name="Picture 3" descr="D:\Desktop\сайт\Информация для сайта ОКТЯБРЬ 2015г\Отзывы для сайта  ОКТЯБРЬ 2015г\Фото с выставки для сайта ОКТЯБРЬ 2015г\DSC_0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64904"/>
            <a:ext cx="4040188" cy="352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Desktop\сайт\Информация для сайта ОКТЯБРЬ 2015г\Отзывы для сайта  ОКТЯБРЬ 2015г\Фото с выставки для сайта ОКТЯБРЬ 2015г\DSC_00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348880"/>
            <a:ext cx="4041775" cy="3672407"/>
          </a:xfrm>
          <a:prstGeom prst="rect">
            <a:avLst/>
          </a:prstGeom>
          <a:noFill/>
        </p:spPr>
      </p:pic>
      <p:pic>
        <p:nvPicPr>
          <p:cNvPr id="10243" name="Picture 3" descr="D:\Desktop\сайт\Информация для сайта ОКТЯБРЬ 2015г\Отзывы для сайта  ОКТЯБРЬ 2015г\Фото с выставки для сайта ОКТЯБРЬ 2015г\DSC_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09974"/>
            <a:ext cx="4040188" cy="361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esktop\сайт\Информация для сайта ОКТЯБРЬ 2015г\Отзывы для сайта  ОКТЯБРЬ 2015г\Фото с выставки для сайта ОКТЯБРЬ 2015г\DSC_00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224991"/>
            <a:ext cx="4041775" cy="3851056"/>
          </a:xfrm>
          <a:prstGeom prst="rect">
            <a:avLst/>
          </a:prstGeom>
          <a:noFill/>
        </p:spPr>
      </p:pic>
      <p:pic>
        <p:nvPicPr>
          <p:cNvPr id="11267" name="Picture 3" descr="D:\Desktop\сайт\Информация для сайта ОКТЯБРЬ 2015г\Отзывы для сайта  ОКТЯБРЬ 2015г\Фото с выставки для сайта ОКТЯБРЬ 2015г\DSC_0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74875"/>
            <a:ext cx="2952328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Desktop\сайт\Информация для сайта ОКТЯБРЬ 2015г\Отзывы для сайта  ОКТЯБРЬ 2015г\Фото с выставки для сайта ОКТЯБРЬ 2015г\DSC_00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74875"/>
            <a:ext cx="2808312" cy="3951288"/>
          </a:xfrm>
          <a:prstGeom prst="rect">
            <a:avLst/>
          </a:prstGeom>
          <a:noFill/>
        </p:spPr>
      </p:pic>
      <p:pic>
        <p:nvPicPr>
          <p:cNvPr id="12291" name="Picture 3" descr="D:\Desktop\сайт\Информация для сайта ОКТЯБРЬ 2015г\Отзывы для сайта  ОКТЯБРЬ 2015г\Фото с выставки для сайта ОКТЯБРЬ 2015г\DSC_0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3"/>
            <a:ext cx="360040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esktop\сайт\Информация для сайта ОКТЯБРЬ 2015г\Отзывы для сайта  ОКТЯБРЬ 2015г\Фото с выставки для сайта ОКТЯБРЬ 2015г\DSC_00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815228"/>
            <a:ext cx="4041775" cy="3062044"/>
          </a:xfrm>
          <a:prstGeom prst="rect">
            <a:avLst/>
          </a:prstGeom>
          <a:noFill/>
        </p:spPr>
      </p:pic>
      <p:pic>
        <p:nvPicPr>
          <p:cNvPr id="13315" name="Picture 3" descr="D:\Desktop\сайт\Информация для сайта ОКТЯБРЬ 2015г\Отзывы для сайта  ОКТЯБРЬ 2015г\Фото с выставки для сайта ОКТЯБРЬ 2015г\DSC_0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14731"/>
            <a:ext cx="4040188" cy="293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Отзыв родителей (законных представителей)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Семья Зыряновых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Семья  </a:t>
            </a:r>
            <a:r>
              <a:rPr lang="ru-RU" dirty="0" err="1" smtClean="0"/>
              <a:t>Винокуровых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268258" y="2174875"/>
            <a:ext cx="279530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640" y="2348879"/>
            <a:ext cx="2795308" cy="37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Отзывы родителей (законных представителей)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Группа «Ромашки»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3754760" cy="3168352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24 сентября 2015 года</a:t>
            </a:r>
          </a:p>
          <a:p>
            <a:r>
              <a:rPr lang="ru-RU" dirty="0" smtClean="0"/>
              <a:t>«Осенняя пора – очей очарованье»</a:t>
            </a:r>
          </a:p>
          <a:p>
            <a:r>
              <a:rPr lang="ru-RU" dirty="0" smtClean="0"/>
              <a:t>Осень, как издавна заведено природой, пора урожайная.</a:t>
            </a:r>
          </a:p>
          <a:p>
            <a:r>
              <a:rPr lang="ru-RU" dirty="0" smtClean="0"/>
              <a:t>Осень наградила нас множеством овощей и фруктов. Из них можно создавать удивительные поделки, придумывать разнообразные композиции. </a:t>
            </a:r>
          </a:p>
          <a:p>
            <a:r>
              <a:rPr lang="ru-RU" dirty="0" smtClean="0"/>
              <a:t>Каждую осень в нашем детском саду проходит выставка. В очередной раз дети и их родители делали поделки на тему «Осенняя пора – очей очарованье». Сколько необычных интересных находок можно было увидеть. Представленные на выставке разнообразные поделки из овощей, фруктов, листьев, цветов – плоды их совместного творчества, которые радовали глаз. Сложно было выделить какую – либо одну работу. Все участники постарались, творчески подошли к созданию композиций. Не оставили никого равнодушными удивительные ежики, сделанные из шишек, необыкновенные гусеницы из яблок, шикарные букеты и композиции из осенних листьев, и конечно же прекрасная золушка в карете из тыквы и многое другое. Все родители и их детишки были просто молодцы. Как хорошо, что взрослые иногда становятся детьми и видят в чем-то обычном – необычное. И тогда овощи, и фрукты становятся сказочными героями. Каждый посетитель выставки детского сада мог наблюдать эту красоту и оценить ее.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	Мама Константиновой Вики	Мама Климанова Кости</a:t>
            </a:r>
          </a:p>
          <a:p>
            <a:r>
              <a:rPr lang="ru-RU" dirty="0" smtClean="0"/>
              <a:t>                     24.09.2015 г.                                                                  24.09.2015 г.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Мама </a:t>
            </a:r>
            <a:r>
              <a:rPr lang="ru-RU" dirty="0" err="1" smtClean="0"/>
              <a:t>Предеслайпа</a:t>
            </a:r>
            <a:r>
              <a:rPr lang="ru-RU" dirty="0" smtClean="0"/>
              <a:t> Кати                                         Мама Островской Ксюши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dirty="0" smtClean="0"/>
              <a:t>                        24.09.2015 г.                                                           24.09.2015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Студенты Педагогического колледжа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74875"/>
            <a:ext cx="410445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сайт\Информация для сайта ОКТЯБРЬ 2015г\Отзывы для сайта  ОКТЯБРЬ 2015г\Фото с выставки для сайта ОКТЯБРЬ 2015г\DSC_00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564905"/>
            <a:ext cx="4041775" cy="3096344"/>
          </a:xfrm>
          <a:prstGeom prst="rect">
            <a:avLst/>
          </a:prstGeom>
          <a:noFill/>
        </p:spPr>
      </p:pic>
      <p:pic>
        <p:nvPicPr>
          <p:cNvPr id="3075" name="Picture 3" descr="D:\Desktop\сайт\Информация для сайта ОКТЯБРЬ 2015г\Отзывы для сайта  ОКТЯБРЬ 2015г\Фото с выставки для сайта ОКТЯБРЬ 2015г\DSC_0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64904"/>
            <a:ext cx="4040188" cy="3240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сайт\Информация для сайта ОКТЯБРЬ 2015г\Отзывы для сайта  ОКТЯБРЬ 2015г\Фото с выставки для сайта ОКТЯБРЬ 2015г\DSC_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880"/>
            <a:ext cx="4040188" cy="3672407"/>
          </a:xfrm>
          <a:prstGeom prst="rect">
            <a:avLst/>
          </a:prstGeom>
          <a:noFill/>
        </p:spPr>
      </p:pic>
      <p:pic>
        <p:nvPicPr>
          <p:cNvPr id="4099" name="Picture 3" descr="D:\Desktop\сайт\Информация для сайта ОКТЯБРЬ 2015г\Отзывы для сайта  ОКТЯБРЬ 2015г\Фото с выставки для сайта ОКТЯБРЬ 2015г\DSC_00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48880"/>
            <a:ext cx="4041775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esktop\сайт\Информация для сайта ОКТЯБРЬ 2015г\Отзывы для сайта  ОКТЯБРЬ 2015г\Фото с выставки для сайта ОКТЯБРЬ 2015г\DSC_00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564904"/>
            <a:ext cx="4041775" cy="3600399"/>
          </a:xfrm>
          <a:prstGeom prst="rect">
            <a:avLst/>
          </a:prstGeom>
          <a:noFill/>
        </p:spPr>
      </p:pic>
      <p:pic>
        <p:nvPicPr>
          <p:cNvPr id="5123" name="Picture 3" descr="D:\Desktop\сайт\Информация для сайта ОКТЯБРЬ 2015г\Отзывы для сайта  ОКТЯБРЬ 2015г\Фото с выставки для сайта ОКТЯБРЬ 2015г\DSC_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6912"/>
            <a:ext cx="4040188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esktop\сайт\Информация для сайта ОКТЯБРЬ 2015г\Отзывы для сайта  ОКТЯБРЬ 2015г\Фото с выставки для сайта ОКТЯБРЬ 2015г\DSC_00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420888"/>
            <a:ext cx="4041775" cy="3672407"/>
          </a:xfrm>
          <a:prstGeom prst="rect">
            <a:avLst/>
          </a:prstGeom>
          <a:noFill/>
        </p:spPr>
      </p:pic>
      <p:pic>
        <p:nvPicPr>
          <p:cNvPr id="6147" name="Picture 3" descr="D:\Desktop\сайт\Информация для сайта ОКТЯБРЬ 2015г\Отзывы для сайта  ОКТЯБРЬ 2015г\Фото с выставки для сайта ОКТЯБРЬ 2015г\DSC_0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0888"/>
            <a:ext cx="404018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esktop\сайт\Информация для сайта ОКТЯБРЬ 2015г\Отзывы для сайта  ОКТЯБРЬ 2015г\Фото с выставки для сайта ОКТЯБРЬ 2015г\DSC_00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420888"/>
            <a:ext cx="4041775" cy="3672407"/>
          </a:xfrm>
          <a:prstGeom prst="rect">
            <a:avLst/>
          </a:prstGeom>
          <a:noFill/>
        </p:spPr>
      </p:pic>
      <p:pic>
        <p:nvPicPr>
          <p:cNvPr id="7171" name="Picture 3" descr="D:\Desktop\сайт\Информация для сайта ОКТЯБРЬ 2015г\Отзывы для сайта  ОКТЯБРЬ 2015г\Фото с выставки для сайта ОКТЯБРЬ 2015г\DSC_0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0888"/>
            <a:ext cx="4040188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esktop\сайт\Информация для сайта ОКТЯБРЬ 2015г\Отзывы для сайта  ОКТЯБРЬ 2015г\Фото с выставки для сайта ОКТЯБРЬ 2015г\DSC_00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420888"/>
            <a:ext cx="4041775" cy="3744415"/>
          </a:xfrm>
          <a:prstGeom prst="rect">
            <a:avLst/>
          </a:prstGeom>
          <a:noFill/>
        </p:spPr>
      </p:pic>
      <p:pic>
        <p:nvPicPr>
          <p:cNvPr id="8195" name="Picture 3" descr="D:\Desktop\сайт\Информация для сайта ОКТЯБРЬ 2015г\Отзывы для сайта  ОКТЯБРЬ 2015г\Фото с выставки для сайта ОКТЯБРЬ 2015г\DSC_0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0888"/>
            <a:ext cx="4040188" cy="374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Работа с родителями воспитанников детского сада  </vt:lpstr>
      <vt:lpstr>Отзыв родителей (законных представителей) </vt:lpstr>
      <vt:lpstr>Отзывы родителей (законных представителей)</vt:lpstr>
      <vt:lpstr>Фотовыставка </vt:lpstr>
      <vt:lpstr>Фотовыставка </vt:lpstr>
      <vt:lpstr>фотовыставка</vt:lpstr>
      <vt:lpstr>фотовыставка</vt:lpstr>
      <vt:lpstr>фотовыставка</vt:lpstr>
      <vt:lpstr>фотовыставка</vt:lpstr>
      <vt:lpstr>фотовыставка</vt:lpstr>
      <vt:lpstr>фотовыставка</vt:lpstr>
      <vt:lpstr>фотовыставка</vt:lpstr>
      <vt:lpstr>фотовыставка</vt:lpstr>
      <vt:lpstr>фотовыставка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воспитанников детского сада  </dc:title>
  <dc:creator>детский сад №115</dc:creator>
  <cp:lastModifiedBy>детский сад №115</cp:lastModifiedBy>
  <cp:revision>4</cp:revision>
  <dcterms:created xsi:type="dcterms:W3CDTF">2015-10-05T07:43:58Z</dcterms:created>
  <dcterms:modified xsi:type="dcterms:W3CDTF">2015-10-05T08:14:38Z</dcterms:modified>
</cp:coreProperties>
</file>